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25203150" cy="32404050"/>
  <p:notesSz cx="6858000" cy="9144000"/>
  <p:defaultTextStyle>
    <a:defPPr>
      <a:defRPr lang="tr-TR"/>
    </a:defPPr>
    <a:lvl1pPr marL="0" algn="l" defTabSz="2629076" rtl="0" eaLnBrk="1" latinLnBrk="0" hangingPunct="1">
      <a:defRPr sz="5200" kern="1200">
        <a:solidFill>
          <a:schemeClr val="tx1"/>
        </a:solidFill>
        <a:latin typeface="+mn-lt"/>
        <a:ea typeface="+mn-ea"/>
        <a:cs typeface="+mn-cs"/>
      </a:defRPr>
    </a:lvl1pPr>
    <a:lvl2pPr marL="1314538" algn="l" defTabSz="2629076" rtl="0" eaLnBrk="1" latinLnBrk="0" hangingPunct="1">
      <a:defRPr sz="5200" kern="1200">
        <a:solidFill>
          <a:schemeClr val="tx1"/>
        </a:solidFill>
        <a:latin typeface="+mn-lt"/>
        <a:ea typeface="+mn-ea"/>
        <a:cs typeface="+mn-cs"/>
      </a:defRPr>
    </a:lvl2pPr>
    <a:lvl3pPr marL="2629076" algn="l" defTabSz="2629076" rtl="0" eaLnBrk="1" latinLnBrk="0" hangingPunct="1">
      <a:defRPr sz="5200" kern="1200">
        <a:solidFill>
          <a:schemeClr val="tx1"/>
        </a:solidFill>
        <a:latin typeface="+mn-lt"/>
        <a:ea typeface="+mn-ea"/>
        <a:cs typeface="+mn-cs"/>
      </a:defRPr>
    </a:lvl3pPr>
    <a:lvl4pPr marL="3943612" algn="l" defTabSz="2629076" rtl="0" eaLnBrk="1" latinLnBrk="0" hangingPunct="1">
      <a:defRPr sz="5200" kern="1200">
        <a:solidFill>
          <a:schemeClr val="tx1"/>
        </a:solidFill>
        <a:latin typeface="+mn-lt"/>
        <a:ea typeface="+mn-ea"/>
        <a:cs typeface="+mn-cs"/>
      </a:defRPr>
    </a:lvl4pPr>
    <a:lvl5pPr marL="5258150" algn="l" defTabSz="2629076" rtl="0" eaLnBrk="1" latinLnBrk="0" hangingPunct="1">
      <a:defRPr sz="5200" kern="1200">
        <a:solidFill>
          <a:schemeClr val="tx1"/>
        </a:solidFill>
        <a:latin typeface="+mn-lt"/>
        <a:ea typeface="+mn-ea"/>
        <a:cs typeface="+mn-cs"/>
      </a:defRPr>
    </a:lvl5pPr>
    <a:lvl6pPr marL="6572686" algn="l" defTabSz="2629076" rtl="0" eaLnBrk="1" latinLnBrk="0" hangingPunct="1">
      <a:defRPr sz="5200" kern="1200">
        <a:solidFill>
          <a:schemeClr val="tx1"/>
        </a:solidFill>
        <a:latin typeface="+mn-lt"/>
        <a:ea typeface="+mn-ea"/>
        <a:cs typeface="+mn-cs"/>
      </a:defRPr>
    </a:lvl6pPr>
    <a:lvl7pPr marL="7887225" algn="l" defTabSz="2629076" rtl="0" eaLnBrk="1" latinLnBrk="0" hangingPunct="1">
      <a:defRPr sz="5200" kern="1200">
        <a:solidFill>
          <a:schemeClr val="tx1"/>
        </a:solidFill>
        <a:latin typeface="+mn-lt"/>
        <a:ea typeface="+mn-ea"/>
        <a:cs typeface="+mn-cs"/>
      </a:defRPr>
    </a:lvl7pPr>
    <a:lvl8pPr marL="9201762" algn="l" defTabSz="2629076" rtl="0" eaLnBrk="1" latinLnBrk="0" hangingPunct="1">
      <a:defRPr sz="5200" kern="1200">
        <a:solidFill>
          <a:schemeClr val="tx1"/>
        </a:solidFill>
        <a:latin typeface="+mn-lt"/>
        <a:ea typeface="+mn-ea"/>
        <a:cs typeface="+mn-cs"/>
      </a:defRPr>
    </a:lvl8pPr>
    <a:lvl9pPr marL="10516300" algn="l" defTabSz="2629076" rtl="0" eaLnBrk="1" latinLnBrk="0" hangingPunct="1">
      <a:defRPr sz="5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6">
          <p15:clr>
            <a:srgbClr val="A4A3A4"/>
          </p15:clr>
        </p15:guide>
        <p15:guide id="2" pos="79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08" autoAdjust="0"/>
    <p:restoredTop sz="94651" autoAdjust="0"/>
  </p:normalViewPr>
  <p:slideViewPr>
    <p:cSldViewPr>
      <p:cViewPr varScale="1">
        <p:scale>
          <a:sx n="18" d="100"/>
          <a:sy n="18" d="100"/>
        </p:scale>
        <p:origin x="2796" y="48"/>
      </p:cViewPr>
      <p:guideLst>
        <p:guide orient="horz" pos="10206"/>
        <p:guide pos="793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21327E-6092-4022-A50F-362E39269BF8}" type="datetimeFigureOut">
              <a:rPr lang="tr-TR" smtClean="0"/>
              <a:pPr/>
              <a:t>21.05.2020</a:t>
            </a:fld>
            <a:endParaRPr lang="tr-TR"/>
          </a:p>
        </p:txBody>
      </p:sp>
      <p:sp>
        <p:nvSpPr>
          <p:cNvPr id="4" name="3 Slayt Görüntüsü Yer Tutucusu"/>
          <p:cNvSpPr>
            <a:spLocks noGrp="1" noRot="1" noChangeAspect="1"/>
          </p:cNvSpPr>
          <p:nvPr>
            <p:ph type="sldImg" idx="2"/>
          </p:nvPr>
        </p:nvSpPr>
        <p:spPr>
          <a:xfrm>
            <a:off x="2095500" y="685800"/>
            <a:ext cx="2667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CE0FB4-997C-485F-A144-8FE558D0E72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2629076" rtl="0" eaLnBrk="1" latinLnBrk="0" hangingPunct="1">
      <a:defRPr sz="3500" kern="1200">
        <a:solidFill>
          <a:schemeClr val="tx1"/>
        </a:solidFill>
        <a:latin typeface="+mn-lt"/>
        <a:ea typeface="+mn-ea"/>
        <a:cs typeface="+mn-cs"/>
      </a:defRPr>
    </a:lvl1pPr>
    <a:lvl2pPr marL="1314538" algn="l" defTabSz="2629076" rtl="0" eaLnBrk="1" latinLnBrk="0" hangingPunct="1">
      <a:defRPr sz="3500" kern="1200">
        <a:solidFill>
          <a:schemeClr val="tx1"/>
        </a:solidFill>
        <a:latin typeface="+mn-lt"/>
        <a:ea typeface="+mn-ea"/>
        <a:cs typeface="+mn-cs"/>
      </a:defRPr>
    </a:lvl2pPr>
    <a:lvl3pPr marL="2629076" algn="l" defTabSz="2629076" rtl="0" eaLnBrk="1" latinLnBrk="0" hangingPunct="1">
      <a:defRPr sz="3500" kern="1200">
        <a:solidFill>
          <a:schemeClr val="tx1"/>
        </a:solidFill>
        <a:latin typeface="+mn-lt"/>
        <a:ea typeface="+mn-ea"/>
        <a:cs typeface="+mn-cs"/>
      </a:defRPr>
    </a:lvl3pPr>
    <a:lvl4pPr marL="3943612" algn="l" defTabSz="2629076" rtl="0" eaLnBrk="1" latinLnBrk="0" hangingPunct="1">
      <a:defRPr sz="3500" kern="1200">
        <a:solidFill>
          <a:schemeClr val="tx1"/>
        </a:solidFill>
        <a:latin typeface="+mn-lt"/>
        <a:ea typeface="+mn-ea"/>
        <a:cs typeface="+mn-cs"/>
      </a:defRPr>
    </a:lvl4pPr>
    <a:lvl5pPr marL="5258150" algn="l" defTabSz="2629076" rtl="0" eaLnBrk="1" latinLnBrk="0" hangingPunct="1">
      <a:defRPr sz="3500" kern="1200">
        <a:solidFill>
          <a:schemeClr val="tx1"/>
        </a:solidFill>
        <a:latin typeface="+mn-lt"/>
        <a:ea typeface="+mn-ea"/>
        <a:cs typeface="+mn-cs"/>
      </a:defRPr>
    </a:lvl5pPr>
    <a:lvl6pPr marL="6572686" algn="l" defTabSz="2629076" rtl="0" eaLnBrk="1" latinLnBrk="0" hangingPunct="1">
      <a:defRPr sz="3500" kern="1200">
        <a:solidFill>
          <a:schemeClr val="tx1"/>
        </a:solidFill>
        <a:latin typeface="+mn-lt"/>
        <a:ea typeface="+mn-ea"/>
        <a:cs typeface="+mn-cs"/>
      </a:defRPr>
    </a:lvl6pPr>
    <a:lvl7pPr marL="7887225" algn="l" defTabSz="2629076" rtl="0" eaLnBrk="1" latinLnBrk="0" hangingPunct="1">
      <a:defRPr sz="3500" kern="1200">
        <a:solidFill>
          <a:schemeClr val="tx1"/>
        </a:solidFill>
        <a:latin typeface="+mn-lt"/>
        <a:ea typeface="+mn-ea"/>
        <a:cs typeface="+mn-cs"/>
      </a:defRPr>
    </a:lvl7pPr>
    <a:lvl8pPr marL="9201762" algn="l" defTabSz="2629076" rtl="0" eaLnBrk="1" latinLnBrk="0" hangingPunct="1">
      <a:defRPr sz="3500" kern="1200">
        <a:solidFill>
          <a:schemeClr val="tx1"/>
        </a:solidFill>
        <a:latin typeface="+mn-lt"/>
        <a:ea typeface="+mn-ea"/>
        <a:cs typeface="+mn-cs"/>
      </a:defRPr>
    </a:lvl8pPr>
    <a:lvl9pPr marL="10516300" algn="l" defTabSz="2629076" rtl="0" eaLnBrk="1" latinLnBrk="0" hangingPunct="1">
      <a:defRPr sz="3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2095500" y="685800"/>
            <a:ext cx="2667000" cy="3429000"/>
          </a:xfrm>
        </p:spPr>
      </p:sp>
      <p:sp>
        <p:nvSpPr>
          <p:cNvPr id="3" name="2 Not Yer Tutucusu"/>
          <p:cNvSpPr>
            <a:spLocks noGrp="1"/>
          </p:cNvSpPr>
          <p:nvPr>
            <p:ph type="body" idx="1"/>
          </p:nvPr>
        </p:nvSpPr>
        <p:spPr/>
        <p:txBody>
          <a:bodyPr>
            <a:normAutofit fontScale="62500" lnSpcReduction="20000"/>
          </a:bodyPr>
          <a:lstStyle/>
          <a:p>
            <a:endParaRPr lang="tr-TR" dirty="0"/>
          </a:p>
        </p:txBody>
      </p:sp>
      <p:sp>
        <p:nvSpPr>
          <p:cNvPr id="4" name="3 Slayt Numarası Yer Tutucusu"/>
          <p:cNvSpPr>
            <a:spLocks noGrp="1"/>
          </p:cNvSpPr>
          <p:nvPr>
            <p:ph type="sldNum" sz="quarter" idx="10"/>
          </p:nvPr>
        </p:nvSpPr>
        <p:spPr/>
        <p:txBody>
          <a:bodyPr/>
          <a:lstStyle/>
          <a:p>
            <a:fld id="{64CE0FB4-997C-485F-A144-8FE558D0E72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6300789" y="14761846"/>
            <a:ext cx="17012127" cy="8950861"/>
          </a:xfrm>
        </p:spPr>
        <p:txBody>
          <a:bodyPr/>
          <a:lstStyle>
            <a:lvl1pPr>
              <a:defRPr b="1"/>
            </a:lvl1pPr>
          </a:lstStyle>
          <a:p>
            <a:r>
              <a:rPr kumimoji="0" lang="tr-TR"/>
              <a:t>Asıl başlık stili için tıklatın</a:t>
            </a:r>
            <a:endParaRPr kumimoji="0" lang="en-US"/>
          </a:p>
        </p:txBody>
      </p:sp>
      <p:sp>
        <p:nvSpPr>
          <p:cNvPr id="9" name="8 Alt Başlık"/>
          <p:cNvSpPr>
            <a:spLocks noGrp="1"/>
          </p:cNvSpPr>
          <p:nvPr>
            <p:ph type="subTitle" idx="1"/>
          </p:nvPr>
        </p:nvSpPr>
        <p:spPr>
          <a:xfrm>
            <a:off x="6300789" y="23640699"/>
            <a:ext cx="17012127" cy="6480810"/>
          </a:xfrm>
        </p:spPr>
        <p:txBody>
          <a:bodyPr/>
          <a:lstStyle>
            <a:lvl1pPr marL="0" indent="0" algn="l">
              <a:buNone/>
              <a:defRPr sz="6500" b="1">
                <a:solidFill>
                  <a:schemeClr val="tx2"/>
                </a:solidFill>
              </a:defRPr>
            </a:lvl1pPr>
            <a:lvl2pPr marL="1643171" indent="0" algn="ctr">
              <a:buNone/>
            </a:lvl2pPr>
            <a:lvl3pPr marL="3286345" indent="0" algn="ctr">
              <a:buNone/>
            </a:lvl3pPr>
            <a:lvl4pPr marL="4929515" indent="0" algn="ctr">
              <a:buNone/>
            </a:lvl4pPr>
            <a:lvl5pPr marL="6572686" indent="0" algn="ctr">
              <a:buNone/>
            </a:lvl5pPr>
            <a:lvl6pPr marL="8215859" indent="0" algn="ctr">
              <a:buNone/>
            </a:lvl6pPr>
            <a:lvl7pPr marL="9859031" indent="0" algn="ctr">
              <a:buNone/>
            </a:lvl7pPr>
            <a:lvl8pPr marL="11502203" indent="0" algn="ctr">
              <a:buNone/>
            </a:lvl8pPr>
            <a:lvl9pPr marL="13145374"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bwMode="auto">
          <a:xfrm rot="5400000">
            <a:off x="19150958" y="5922657"/>
            <a:ext cx="10801349" cy="1050130"/>
          </a:xfrm>
        </p:spPr>
        <p:txBody>
          <a:bodyPr/>
          <a:lstStyle/>
          <a:p>
            <a:fld id="{D9F75050-0E15-4C5B-92B0-66D068882F1F}" type="datetimeFigureOut">
              <a:rPr lang="tr-TR" smtClean="0"/>
              <a:pPr/>
              <a:t>21.05.2020</a:t>
            </a:fld>
            <a:endParaRPr lang="tr-TR"/>
          </a:p>
        </p:txBody>
      </p:sp>
      <p:sp>
        <p:nvSpPr>
          <p:cNvPr id="17" name="16 Altbilgi Yer Tutucusu"/>
          <p:cNvSpPr>
            <a:spLocks noGrp="1"/>
          </p:cNvSpPr>
          <p:nvPr>
            <p:ph type="ftr" sz="quarter" idx="11"/>
          </p:nvPr>
        </p:nvSpPr>
        <p:spPr bwMode="auto">
          <a:xfrm rot="5400000">
            <a:off x="15906274" y="20136435"/>
            <a:ext cx="17282159" cy="1058532"/>
          </a:xfrm>
        </p:spPr>
        <p:txBody>
          <a:bodyPr/>
          <a:lstStyle/>
          <a:p>
            <a:endParaRPr lang="tr-TR"/>
          </a:p>
        </p:txBody>
      </p:sp>
      <p:sp>
        <p:nvSpPr>
          <p:cNvPr id="10" name="9 Dikdörtgen"/>
          <p:cNvSpPr/>
          <p:nvPr/>
        </p:nvSpPr>
        <p:spPr bwMode="auto">
          <a:xfrm>
            <a:off x="1050132" y="1"/>
            <a:ext cx="1680210" cy="324040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2" name="11 Dikdörtgen"/>
          <p:cNvSpPr/>
          <p:nvPr/>
        </p:nvSpPr>
        <p:spPr bwMode="auto">
          <a:xfrm>
            <a:off x="761652" y="1"/>
            <a:ext cx="288481" cy="324040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4" name="13 Dikdörtgen"/>
          <p:cNvSpPr/>
          <p:nvPr/>
        </p:nvSpPr>
        <p:spPr bwMode="auto">
          <a:xfrm>
            <a:off x="2730342" y="1"/>
            <a:ext cx="501284" cy="324040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9" name="18 Dikdörtgen"/>
          <p:cNvSpPr/>
          <p:nvPr/>
        </p:nvSpPr>
        <p:spPr bwMode="auto">
          <a:xfrm>
            <a:off x="3145763" y="1"/>
            <a:ext cx="634710" cy="324040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1" name="10 Düz Bağlayıcı"/>
          <p:cNvSpPr>
            <a:spLocks noChangeShapeType="1"/>
          </p:cNvSpPr>
          <p:nvPr/>
        </p:nvSpPr>
        <p:spPr bwMode="auto">
          <a:xfrm>
            <a:off x="293111" y="1"/>
            <a:ext cx="0" cy="324040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8" name="17 Düz Bağlayıcı"/>
          <p:cNvSpPr>
            <a:spLocks noChangeShapeType="1"/>
          </p:cNvSpPr>
          <p:nvPr/>
        </p:nvSpPr>
        <p:spPr bwMode="auto">
          <a:xfrm>
            <a:off x="2520315" y="1"/>
            <a:ext cx="0" cy="324040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20" name="19 Düz Bağlayıcı"/>
          <p:cNvSpPr>
            <a:spLocks noChangeShapeType="1"/>
          </p:cNvSpPr>
          <p:nvPr/>
        </p:nvSpPr>
        <p:spPr bwMode="auto">
          <a:xfrm>
            <a:off x="2354146" y="1"/>
            <a:ext cx="0" cy="324040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6" name="15 Düz Bağlayıcı"/>
          <p:cNvSpPr>
            <a:spLocks noChangeShapeType="1"/>
          </p:cNvSpPr>
          <p:nvPr/>
        </p:nvSpPr>
        <p:spPr bwMode="auto">
          <a:xfrm>
            <a:off x="4759054" y="1"/>
            <a:ext cx="0" cy="324040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5" name="14 Düz Bağlayıcı"/>
          <p:cNvSpPr>
            <a:spLocks noChangeShapeType="1"/>
          </p:cNvSpPr>
          <p:nvPr/>
        </p:nvSpPr>
        <p:spPr bwMode="auto">
          <a:xfrm>
            <a:off x="2940368" y="1"/>
            <a:ext cx="0" cy="324040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22" name="21 Düz Bağlayıcı"/>
          <p:cNvSpPr>
            <a:spLocks noChangeShapeType="1"/>
          </p:cNvSpPr>
          <p:nvPr/>
        </p:nvSpPr>
        <p:spPr bwMode="auto">
          <a:xfrm>
            <a:off x="25120066" y="1"/>
            <a:ext cx="0" cy="324040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27" name="26 Dikdörtgen"/>
          <p:cNvSpPr/>
          <p:nvPr/>
        </p:nvSpPr>
        <p:spPr bwMode="auto">
          <a:xfrm>
            <a:off x="3360422" y="1"/>
            <a:ext cx="210027" cy="324040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1" name="20 Oval"/>
          <p:cNvSpPr/>
          <p:nvPr/>
        </p:nvSpPr>
        <p:spPr bwMode="auto">
          <a:xfrm>
            <a:off x="1680212" y="16202027"/>
            <a:ext cx="3570447" cy="612076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3" name="22 Oval"/>
          <p:cNvSpPr/>
          <p:nvPr/>
        </p:nvSpPr>
        <p:spPr bwMode="auto">
          <a:xfrm>
            <a:off x="3609675" y="22995403"/>
            <a:ext cx="1767924" cy="303072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4" name="23 Oval"/>
          <p:cNvSpPr/>
          <p:nvPr/>
        </p:nvSpPr>
        <p:spPr bwMode="auto">
          <a:xfrm>
            <a:off x="3007291" y="25990486"/>
            <a:ext cx="378048" cy="64808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6" name="25 Oval"/>
          <p:cNvSpPr/>
          <p:nvPr/>
        </p:nvSpPr>
        <p:spPr bwMode="auto">
          <a:xfrm>
            <a:off x="4586973" y="27349019"/>
            <a:ext cx="756097" cy="129616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5" name="24 Oval"/>
          <p:cNvSpPr/>
          <p:nvPr/>
        </p:nvSpPr>
        <p:spPr>
          <a:xfrm>
            <a:off x="5250657" y="21242658"/>
            <a:ext cx="1008126" cy="172821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3653532" y="23288118"/>
            <a:ext cx="1680210" cy="2445301"/>
          </a:xfrm>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18272286" y="1297674"/>
            <a:ext cx="4620578" cy="27648456"/>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260159" y="1297667"/>
            <a:ext cx="16592073" cy="27648456"/>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8" name="7 İçerik Yer Tutucusu"/>
          <p:cNvSpPr>
            <a:spLocks noGrp="1"/>
          </p:cNvSpPr>
          <p:nvPr>
            <p:ph sz="quarter" idx="1"/>
          </p:nvPr>
        </p:nvSpPr>
        <p:spPr>
          <a:xfrm>
            <a:off x="1260158" y="7560945"/>
            <a:ext cx="20582573" cy="23028477"/>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21.05.2020</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6300789" y="13681711"/>
            <a:ext cx="17012127" cy="9703212"/>
          </a:xfrm>
        </p:spPr>
        <p:txBody>
          <a:bodyPr/>
          <a:lstStyle>
            <a:lvl1pPr algn="l">
              <a:buNone/>
              <a:defRPr sz="10800" b="1" cap="small"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300789" y="23672958"/>
            <a:ext cx="17012127" cy="6480810"/>
          </a:xfrm>
        </p:spPr>
        <p:txBody>
          <a:bodyPr anchor="t"/>
          <a:lstStyle>
            <a:lvl1pPr marL="0" indent="0">
              <a:buNone/>
              <a:defRPr sz="6500" b="1">
                <a:solidFill>
                  <a:schemeClr val="tx2"/>
                </a:solidFill>
              </a:defRPr>
            </a:lvl1pPr>
            <a:lvl2pPr>
              <a:buNone/>
              <a:defRPr sz="6500">
                <a:solidFill>
                  <a:schemeClr val="tx1">
                    <a:tint val="75000"/>
                  </a:schemeClr>
                </a:solidFill>
              </a:defRPr>
            </a:lvl2pPr>
            <a:lvl3pPr>
              <a:buNone/>
              <a:defRPr sz="5900">
                <a:solidFill>
                  <a:schemeClr val="tx1">
                    <a:tint val="75000"/>
                  </a:schemeClr>
                </a:solidFill>
              </a:defRPr>
            </a:lvl3pPr>
            <a:lvl4pPr>
              <a:buNone/>
              <a:defRPr sz="5100">
                <a:solidFill>
                  <a:schemeClr val="tx1">
                    <a:tint val="75000"/>
                  </a:schemeClr>
                </a:solidFill>
              </a:defRPr>
            </a:lvl4pPr>
            <a:lvl5pPr>
              <a:buNone/>
              <a:defRPr sz="51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bwMode="auto">
          <a:xfrm rot="5400000">
            <a:off x="19147196" y="5905341"/>
            <a:ext cx="10801349" cy="1050130"/>
          </a:xfrm>
        </p:spPr>
        <p:txBody>
          <a:bodyPr/>
          <a:lstStyle/>
          <a:p>
            <a:fld id="{D9F75050-0E15-4C5B-92B0-66D068882F1F}" type="datetimeFigureOut">
              <a:rPr lang="tr-TR" smtClean="0"/>
              <a:pPr/>
              <a:t>21.05.2020</a:t>
            </a:fld>
            <a:endParaRPr lang="tr-TR"/>
          </a:p>
        </p:txBody>
      </p:sp>
      <p:sp>
        <p:nvSpPr>
          <p:cNvPr id="5" name="4 Altbilgi Yer Tutucusu"/>
          <p:cNvSpPr>
            <a:spLocks noGrp="1"/>
          </p:cNvSpPr>
          <p:nvPr>
            <p:ph type="ftr" sz="quarter" idx="11"/>
          </p:nvPr>
        </p:nvSpPr>
        <p:spPr bwMode="auto">
          <a:xfrm rot="5400000">
            <a:off x="15906791" y="20122916"/>
            <a:ext cx="17282159" cy="1058532"/>
          </a:xfrm>
        </p:spPr>
        <p:txBody>
          <a:bodyPr/>
          <a:lstStyle/>
          <a:p>
            <a:endParaRPr lang="tr-TR"/>
          </a:p>
        </p:txBody>
      </p:sp>
      <p:sp>
        <p:nvSpPr>
          <p:cNvPr id="9" name="8 Dikdörtgen"/>
          <p:cNvSpPr/>
          <p:nvPr/>
        </p:nvSpPr>
        <p:spPr bwMode="auto">
          <a:xfrm>
            <a:off x="1050132" y="1"/>
            <a:ext cx="1680210" cy="324040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0" name="9 Dikdörtgen"/>
          <p:cNvSpPr/>
          <p:nvPr/>
        </p:nvSpPr>
        <p:spPr bwMode="auto">
          <a:xfrm>
            <a:off x="761652" y="1"/>
            <a:ext cx="288481" cy="324040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1" name="10 Dikdörtgen"/>
          <p:cNvSpPr/>
          <p:nvPr/>
        </p:nvSpPr>
        <p:spPr bwMode="auto">
          <a:xfrm>
            <a:off x="2730342" y="1"/>
            <a:ext cx="501284" cy="324040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2" name="11 Dikdörtgen"/>
          <p:cNvSpPr/>
          <p:nvPr/>
        </p:nvSpPr>
        <p:spPr bwMode="auto">
          <a:xfrm>
            <a:off x="3145763" y="1"/>
            <a:ext cx="634710" cy="324040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3" name="12 Düz Bağlayıcı"/>
          <p:cNvSpPr>
            <a:spLocks noChangeShapeType="1"/>
          </p:cNvSpPr>
          <p:nvPr/>
        </p:nvSpPr>
        <p:spPr bwMode="auto">
          <a:xfrm>
            <a:off x="293111" y="1"/>
            <a:ext cx="0" cy="324040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4" name="13 Düz Bağlayıcı"/>
          <p:cNvSpPr>
            <a:spLocks noChangeShapeType="1"/>
          </p:cNvSpPr>
          <p:nvPr/>
        </p:nvSpPr>
        <p:spPr bwMode="auto">
          <a:xfrm>
            <a:off x="2520315" y="1"/>
            <a:ext cx="0" cy="324040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5" name="14 Düz Bağlayıcı"/>
          <p:cNvSpPr>
            <a:spLocks noChangeShapeType="1"/>
          </p:cNvSpPr>
          <p:nvPr/>
        </p:nvSpPr>
        <p:spPr bwMode="auto">
          <a:xfrm>
            <a:off x="2354146" y="1"/>
            <a:ext cx="0" cy="324040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6" name="15 Düz Bağlayıcı"/>
          <p:cNvSpPr>
            <a:spLocks noChangeShapeType="1"/>
          </p:cNvSpPr>
          <p:nvPr/>
        </p:nvSpPr>
        <p:spPr bwMode="auto">
          <a:xfrm>
            <a:off x="4759054" y="1"/>
            <a:ext cx="0" cy="324040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7" name="16 Düz Bağlayıcı"/>
          <p:cNvSpPr>
            <a:spLocks noChangeShapeType="1"/>
          </p:cNvSpPr>
          <p:nvPr/>
        </p:nvSpPr>
        <p:spPr bwMode="auto">
          <a:xfrm>
            <a:off x="2940368" y="1"/>
            <a:ext cx="0" cy="324040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8" name="17 Dikdörtgen"/>
          <p:cNvSpPr/>
          <p:nvPr/>
        </p:nvSpPr>
        <p:spPr bwMode="auto">
          <a:xfrm>
            <a:off x="3360422" y="1"/>
            <a:ext cx="210027" cy="324040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19" name="18 Oval"/>
          <p:cNvSpPr/>
          <p:nvPr/>
        </p:nvSpPr>
        <p:spPr bwMode="auto">
          <a:xfrm>
            <a:off x="1680212" y="16202027"/>
            <a:ext cx="3570447" cy="612076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0" name="19 Oval"/>
          <p:cNvSpPr/>
          <p:nvPr/>
        </p:nvSpPr>
        <p:spPr bwMode="auto">
          <a:xfrm>
            <a:off x="3651218" y="22995403"/>
            <a:ext cx="1767924" cy="303072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1" name="20 Oval"/>
          <p:cNvSpPr/>
          <p:nvPr/>
        </p:nvSpPr>
        <p:spPr bwMode="auto">
          <a:xfrm>
            <a:off x="3007291" y="25990486"/>
            <a:ext cx="378048" cy="64808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2" name="21 Oval"/>
          <p:cNvSpPr/>
          <p:nvPr/>
        </p:nvSpPr>
        <p:spPr bwMode="auto">
          <a:xfrm>
            <a:off x="4586973" y="27363421"/>
            <a:ext cx="756097" cy="1296162"/>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3" name="22 Oval"/>
          <p:cNvSpPr/>
          <p:nvPr/>
        </p:nvSpPr>
        <p:spPr bwMode="auto">
          <a:xfrm>
            <a:off x="5179104" y="21167473"/>
            <a:ext cx="1008126" cy="172821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6" name="25 Düz Bağlayıcı"/>
          <p:cNvSpPr>
            <a:spLocks noChangeShapeType="1"/>
          </p:cNvSpPr>
          <p:nvPr/>
        </p:nvSpPr>
        <p:spPr bwMode="auto">
          <a:xfrm>
            <a:off x="25076208" y="1"/>
            <a:ext cx="0" cy="324040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6" name="5 Slayt Numarası Yer Tutucusu"/>
          <p:cNvSpPr>
            <a:spLocks noGrp="1"/>
          </p:cNvSpPr>
          <p:nvPr>
            <p:ph type="sldNum" sz="quarter" idx="12"/>
          </p:nvPr>
        </p:nvSpPr>
        <p:spPr bwMode="auto">
          <a:xfrm>
            <a:off x="3695075" y="23288118"/>
            <a:ext cx="1680210" cy="2445301"/>
          </a:xfrm>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1260158" y="7560946"/>
            <a:ext cx="10081260" cy="21602701"/>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11769871" y="7560946"/>
            <a:ext cx="10081260" cy="21602701"/>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60160" y="1290164"/>
            <a:ext cx="20792598" cy="5400675"/>
          </a:xfrm>
        </p:spPr>
        <p:txBody>
          <a:bodyPr anchor="b"/>
          <a:lstStyle>
            <a:lvl1pPr>
              <a:defRPr/>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1260158" y="11161397"/>
            <a:ext cx="10081260" cy="18362295"/>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12050256" y="11161397"/>
            <a:ext cx="10081260" cy="18362295"/>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11 Metin Yer Tutucusu"/>
          <p:cNvSpPr>
            <a:spLocks noGrp="1"/>
          </p:cNvSpPr>
          <p:nvPr>
            <p:ph type="body" sz="quarter" idx="1"/>
          </p:nvPr>
        </p:nvSpPr>
        <p:spPr>
          <a:xfrm>
            <a:off x="1260158" y="7416928"/>
            <a:ext cx="10081260" cy="3110788"/>
          </a:xfrm>
          <a:prstGeom prst="roundRect">
            <a:avLst>
              <a:gd name="adj" fmla="val 16667"/>
            </a:avLst>
          </a:prstGeom>
          <a:solidFill>
            <a:schemeClr val="accent1"/>
          </a:solidFill>
        </p:spPr>
        <p:txBody>
          <a:bodyPr rtlCol="0" anchor="ctr">
            <a:noAutofit/>
          </a:bodyPr>
          <a:lstStyle>
            <a:lvl1pPr marL="0" indent="0">
              <a:buFontTx/>
              <a:buNone/>
              <a:defRPr sz="7200" b="1">
                <a:solidFill>
                  <a:srgbClr val="FFFFFF"/>
                </a:solidFill>
              </a:defRPr>
            </a:lvl1pPr>
          </a:lstStyle>
          <a:p>
            <a:pPr lvl="0" eaLnBrk="1" latinLnBrk="0" hangingPunct="1"/>
            <a:r>
              <a:rPr kumimoji="0" lang="tr-TR"/>
              <a:t>Asıl metin stillerini düzenlemek için tıklatın</a:t>
            </a:r>
          </a:p>
        </p:txBody>
      </p:sp>
      <p:sp>
        <p:nvSpPr>
          <p:cNvPr id="14" name="13 Metin Yer Tutucusu"/>
          <p:cNvSpPr>
            <a:spLocks noGrp="1"/>
          </p:cNvSpPr>
          <p:nvPr>
            <p:ph type="body" sz="quarter" idx="3"/>
          </p:nvPr>
        </p:nvSpPr>
        <p:spPr>
          <a:xfrm>
            <a:off x="11971497" y="7416928"/>
            <a:ext cx="10081260" cy="3110788"/>
          </a:xfrm>
          <a:prstGeom prst="roundRect">
            <a:avLst>
              <a:gd name="adj" fmla="val 16667"/>
            </a:avLst>
          </a:prstGeom>
          <a:solidFill>
            <a:schemeClr val="accent1"/>
          </a:solidFill>
        </p:spPr>
        <p:txBody>
          <a:bodyPr rtlCol="0" anchor="ctr">
            <a:noAutofit/>
          </a:bodyPr>
          <a:lstStyle>
            <a:lvl1pPr marL="0" indent="0">
              <a:buFontTx/>
              <a:buNone/>
              <a:defRPr sz="72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21.05.2020</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24153020" y="1"/>
            <a:ext cx="0" cy="324040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2" name="1 Başlık"/>
          <p:cNvSpPr>
            <a:spLocks noGrp="1"/>
          </p:cNvSpPr>
          <p:nvPr>
            <p:ph type="title"/>
          </p:nvPr>
        </p:nvSpPr>
        <p:spPr>
          <a:xfrm rot="5400000">
            <a:off x="3082885" y="15571949"/>
            <a:ext cx="29811726" cy="1260158"/>
          </a:xfrm>
        </p:spPr>
        <p:txBody>
          <a:bodyPr anchor="b"/>
          <a:lstStyle>
            <a:lvl1pPr algn="l">
              <a:buNone/>
              <a:defRPr sz="7200" b="1" cap="small" baseline="0"/>
            </a:lvl1pPr>
          </a:lstStyle>
          <a:p>
            <a:r>
              <a:rPr kumimoji="0" lang="tr-TR"/>
              <a:t>Asıl başlık stili için tıklatın</a:t>
            </a:r>
            <a:endParaRPr kumimoji="0" lang="en-US"/>
          </a:p>
        </p:txBody>
      </p:sp>
      <p:sp>
        <p:nvSpPr>
          <p:cNvPr id="3" name="2 Metin Yer Tutucusu"/>
          <p:cNvSpPr>
            <a:spLocks noGrp="1"/>
          </p:cNvSpPr>
          <p:nvPr>
            <p:ph type="body" idx="2"/>
          </p:nvPr>
        </p:nvSpPr>
        <p:spPr>
          <a:xfrm>
            <a:off x="18776348" y="1296164"/>
            <a:ext cx="4208926" cy="23546943"/>
          </a:xfrm>
        </p:spPr>
        <p:txBody>
          <a:bodyPr/>
          <a:lstStyle>
            <a:lvl1pPr marL="0" indent="0">
              <a:spcBef>
                <a:spcPts val="1439"/>
              </a:spcBef>
              <a:spcAft>
                <a:spcPts val="3595"/>
              </a:spcAft>
              <a:buNone/>
              <a:defRPr sz="4300"/>
            </a:lvl1pPr>
            <a:lvl2pPr>
              <a:buNone/>
              <a:defRPr sz="4300"/>
            </a:lvl2pPr>
            <a:lvl3pPr>
              <a:buNone/>
              <a:defRPr sz="3600"/>
            </a:lvl3pPr>
            <a:lvl4pPr>
              <a:buNone/>
              <a:defRPr sz="3300"/>
            </a:lvl4pPr>
            <a:lvl5pPr>
              <a:buNone/>
              <a:defRPr sz="3300"/>
            </a:lvl5pPr>
          </a:lstStyle>
          <a:p>
            <a:pPr lvl="0" eaLnBrk="1" latinLnBrk="0" hangingPunct="1"/>
            <a:r>
              <a:rPr kumimoji="0" lang="tr-TR"/>
              <a:t>Asıl metin stillerini düzenlemek için tıklatın</a:t>
            </a:r>
          </a:p>
        </p:txBody>
      </p:sp>
      <p:sp>
        <p:nvSpPr>
          <p:cNvPr id="8" name="7 Düz Bağlayıcı"/>
          <p:cNvSpPr>
            <a:spLocks noChangeShapeType="1"/>
          </p:cNvSpPr>
          <p:nvPr/>
        </p:nvSpPr>
        <p:spPr bwMode="auto">
          <a:xfrm>
            <a:off x="17222153" y="1"/>
            <a:ext cx="0" cy="324040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9" name="8 Düz Bağlayıcı"/>
          <p:cNvSpPr>
            <a:spLocks noChangeShapeType="1"/>
          </p:cNvSpPr>
          <p:nvPr/>
        </p:nvSpPr>
        <p:spPr bwMode="auto">
          <a:xfrm>
            <a:off x="17067515" y="1"/>
            <a:ext cx="0" cy="32404050"/>
          </a:xfrm>
          <a:prstGeom prst="line">
            <a:avLst/>
          </a:prstGeom>
          <a:noFill/>
          <a:ln w="12700"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11" name="10 Düz Bağlayıcı"/>
          <p:cNvSpPr>
            <a:spLocks noChangeShapeType="1"/>
          </p:cNvSpPr>
          <p:nvPr/>
        </p:nvSpPr>
        <p:spPr bwMode="auto">
          <a:xfrm>
            <a:off x="24783098" y="1"/>
            <a:ext cx="0" cy="32404050"/>
          </a:xfrm>
          <a:prstGeom prst="line">
            <a:avLst/>
          </a:prstGeom>
          <a:noFill/>
          <a:ln w="19050"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2" name="11 Dikdörtgen"/>
          <p:cNvSpPr/>
          <p:nvPr/>
        </p:nvSpPr>
        <p:spPr bwMode="auto">
          <a:xfrm>
            <a:off x="24363045" y="1"/>
            <a:ext cx="840106" cy="324040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3" name="12 Düz Bağlayıcı"/>
          <p:cNvSpPr>
            <a:spLocks noChangeShapeType="1"/>
          </p:cNvSpPr>
          <p:nvPr/>
        </p:nvSpPr>
        <p:spPr bwMode="auto">
          <a:xfrm>
            <a:off x="24573072" y="1"/>
            <a:ext cx="0" cy="32404050"/>
          </a:xfrm>
          <a:prstGeom prst="line">
            <a:avLst/>
          </a:prstGeom>
          <a:noFill/>
          <a:ln w="9525"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4" name="13 Oval"/>
          <p:cNvSpPr/>
          <p:nvPr/>
        </p:nvSpPr>
        <p:spPr>
          <a:xfrm>
            <a:off x="22481212" y="27003375"/>
            <a:ext cx="1512189" cy="259232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18" name="17 İçerik Yer Tutucusu"/>
          <p:cNvSpPr>
            <a:spLocks noGrp="1"/>
          </p:cNvSpPr>
          <p:nvPr>
            <p:ph sz="quarter" idx="1"/>
          </p:nvPr>
        </p:nvSpPr>
        <p:spPr>
          <a:xfrm>
            <a:off x="840105" y="1296162"/>
            <a:ext cx="15541943" cy="2989813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21.05.2020</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24153020" y="1"/>
            <a:ext cx="0" cy="324040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3" name="12 Oval"/>
          <p:cNvSpPr/>
          <p:nvPr/>
        </p:nvSpPr>
        <p:spPr>
          <a:xfrm>
            <a:off x="22481212" y="27003375"/>
            <a:ext cx="1512189" cy="259232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 name="1 Başlık"/>
          <p:cNvSpPr>
            <a:spLocks noGrp="1"/>
          </p:cNvSpPr>
          <p:nvPr>
            <p:ph type="title"/>
          </p:nvPr>
        </p:nvSpPr>
        <p:spPr>
          <a:xfrm rot="5400000">
            <a:off x="3023028" y="15571949"/>
            <a:ext cx="29811726" cy="1260158"/>
          </a:xfrm>
        </p:spPr>
        <p:txBody>
          <a:bodyPr anchor="b"/>
          <a:lstStyle>
            <a:lvl1pPr algn="l">
              <a:buNone/>
              <a:defRPr sz="7200" b="1"/>
            </a:lvl1pPr>
          </a:lstStyle>
          <a:p>
            <a:r>
              <a:rPr kumimoji="0" lang="tr-TR"/>
              <a:t>Asıl başlık stili için tıklatın</a:t>
            </a:r>
            <a:endParaRPr kumimoji="0" lang="en-US"/>
          </a:p>
        </p:txBody>
      </p:sp>
      <p:sp>
        <p:nvSpPr>
          <p:cNvPr id="3" name="2 Resim Yer Tutucusu"/>
          <p:cNvSpPr>
            <a:spLocks noGrp="1"/>
          </p:cNvSpPr>
          <p:nvPr>
            <p:ph type="pic" idx="1"/>
          </p:nvPr>
        </p:nvSpPr>
        <p:spPr>
          <a:xfrm>
            <a:off x="1" y="1"/>
            <a:ext cx="17012127" cy="3240405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11500"/>
            </a:lvl1pPr>
          </a:lstStyle>
          <a:p>
            <a:pPr algn="ctr" eaLnBrk="1" latinLnBrk="0" hangingPunct="1">
              <a:buFontTx/>
              <a:buNone/>
            </a:pPr>
            <a:r>
              <a:rPr kumimoji="0" lang="tr-TR"/>
              <a:t>Resim eklemek için simgeyi tıklatın</a:t>
            </a:r>
            <a:endParaRPr kumimoji="0" lang="en-US" dirty="0"/>
          </a:p>
        </p:txBody>
      </p:sp>
      <p:sp>
        <p:nvSpPr>
          <p:cNvPr id="4" name="3 Metin Yer Tutucusu"/>
          <p:cNvSpPr>
            <a:spLocks noGrp="1"/>
          </p:cNvSpPr>
          <p:nvPr>
            <p:ph type="body" sz="half" idx="2"/>
          </p:nvPr>
        </p:nvSpPr>
        <p:spPr>
          <a:xfrm>
            <a:off x="18648235" y="1251157"/>
            <a:ext cx="4200525" cy="23417328"/>
          </a:xfrm>
        </p:spPr>
        <p:txBody>
          <a:bodyPr rot="0" spcFirstLastPara="0" vertOverflow="overflow" horzOverflow="overflow" vert="horz" wrap="square" lIns="328634" tIns="164317" rIns="328634" bIns="164317" numCol="1" spcCol="985902" rtlCol="0" fromWordArt="0" anchor="t" anchorCtr="0" forceAA="0" compatLnSpc="1">
            <a:normAutofit/>
          </a:bodyPr>
          <a:lstStyle>
            <a:lvl1pPr marL="0" indent="0">
              <a:spcBef>
                <a:spcPts val="360"/>
              </a:spcBef>
              <a:spcAft>
                <a:spcPts val="1439"/>
              </a:spcAft>
              <a:buFontTx/>
              <a:buNone/>
              <a:defRPr sz="4300"/>
            </a:lvl1pPr>
            <a:lvl2pPr>
              <a:defRPr sz="4300"/>
            </a:lvl2pPr>
            <a:lvl3pPr>
              <a:defRPr sz="3600"/>
            </a:lvl3pPr>
            <a:lvl4pPr>
              <a:defRPr sz="3300"/>
            </a:lvl4pPr>
            <a:lvl5pPr>
              <a:defRPr sz="3300"/>
            </a:lvl5pPr>
          </a:lstStyle>
          <a:p>
            <a:pPr lvl="0" eaLnBrk="1" latinLnBrk="0" hangingPunct="1"/>
            <a:r>
              <a:rPr kumimoji="0" lang="tr-TR"/>
              <a:t>Asıl metin stillerini düzenlemek için tıklatın</a:t>
            </a:r>
          </a:p>
        </p:txBody>
      </p:sp>
      <p:sp>
        <p:nvSpPr>
          <p:cNvPr id="10" name="9 Düz Bağlayıcı"/>
          <p:cNvSpPr>
            <a:spLocks noChangeShapeType="1"/>
          </p:cNvSpPr>
          <p:nvPr/>
        </p:nvSpPr>
        <p:spPr bwMode="auto">
          <a:xfrm>
            <a:off x="24783098" y="1"/>
            <a:ext cx="0" cy="32404050"/>
          </a:xfrm>
          <a:prstGeom prst="line">
            <a:avLst/>
          </a:prstGeom>
          <a:noFill/>
          <a:ln w="9525" cap="flat" cmpd="sng" algn="ctr">
            <a:solidFill>
              <a:schemeClr val="tx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1" name="10 Dikdörtgen"/>
          <p:cNvSpPr/>
          <p:nvPr/>
        </p:nvSpPr>
        <p:spPr bwMode="auto">
          <a:xfrm>
            <a:off x="24363045" y="1"/>
            <a:ext cx="840106" cy="3240405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2" name="11 Düz Bağlayıcı"/>
          <p:cNvSpPr>
            <a:spLocks noChangeShapeType="1"/>
          </p:cNvSpPr>
          <p:nvPr/>
        </p:nvSpPr>
        <p:spPr bwMode="auto">
          <a:xfrm>
            <a:off x="24573072" y="1"/>
            <a:ext cx="0" cy="32404050"/>
          </a:xfrm>
          <a:prstGeom prst="line">
            <a:avLst/>
          </a:prstGeom>
          <a:noFill/>
          <a:ln w="9525"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9" name="18 Düz Bağlayıcı"/>
          <p:cNvSpPr>
            <a:spLocks noChangeShapeType="1"/>
          </p:cNvSpPr>
          <p:nvPr/>
        </p:nvSpPr>
        <p:spPr bwMode="auto">
          <a:xfrm>
            <a:off x="17222153" y="1"/>
            <a:ext cx="0" cy="324040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20" name="19 Düz Bağlayıcı"/>
          <p:cNvSpPr>
            <a:spLocks noChangeShapeType="1"/>
          </p:cNvSpPr>
          <p:nvPr/>
        </p:nvSpPr>
        <p:spPr bwMode="auto">
          <a:xfrm>
            <a:off x="17067515" y="1"/>
            <a:ext cx="0" cy="32404050"/>
          </a:xfrm>
          <a:prstGeom prst="line">
            <a:avLst/>
          </a:prstGeom>
          <a:noFill/>
          <a:ln w="12700"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21.05.2020</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9000"/>
            <a:lum/>
          </a:blip>
          <a:srcRect/>
          <a:stretch>
            <a:fillRect l="-43000" r="-43000"/>
          </a:stretch>
        </a:blipFill>
        <a:effectLst/>
      </p:bgPr>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24153020" y="1"/>
            <a:ext cx="0" cy="324040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328634" tIns="164317" rIns="328634" bIns="164317" anchor="t" compatLnSpc="1"/>
          <a:lstStyle/>
          <a:p>
            <a:endParaRPr kumimoji="0" lang="en-US" dirty="0"/>
          </a:p>
        </p:txBody>
      </p:sp>
      <p:sp>
        <p:nvSpPr>
          <p:cNvPr id="22" name="21 Başlık Yer Tutucusu"/>
          <p:cNvSpPr>
            <a:spLocks noGrp="1"/>
          </p:cNvSpPr>
          <p:nvPr>
            <p:ph type="title"/>
          </p:nvPr>
        </p:nvSpPr>
        <p:spPr>
          <a:xfrm>
            <a:off x="1260158" y="1297666"/>
            <a:ext cx="20582573" cy="5400675"/>
          </a:xfrm>
          <a:prstGeom prst="rect">
            <a:avLst/>
          </a:prstGeom>
        </p:spPr>
        <p:txBody>
          <a:bodyPr vert="horz" lIns="328634" tIns="164317" rIns="328634" bIns="164317" anchor="b">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1260158" y="7560945"/>
            <a:ext cx="20582573" cy="23028477"/>
          </a:xfrm>
          <a:prstGeom prst="rect">
            <a:avLst/>
          </a:prstGeom>
        </p:spPr>
        <p:txBody>
          <a:bodyPr vert="horz" lIns="328634" tIns="164317" rIns="328634" bIns="164317">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rot="5400000">
            <a:off x="18938369" y="5489794"/>
            <a:ext cx="9505187" cy="1058532"/>
          </a:xfrm>
          <a:prstGeom prst="rect">
            <a:avLst/>
          </a:prstGeom>
        </p:spPr>
        <p:txBody>
          <a:bodyPr vert="horz" lIns="328634" tIns="164317" rIns="328634" bIns="164317" anchor="ctr" anchorCtr="0"/>
          <a:lstStyle>
            <a:lvl1pPr algn="r" eaLnBrk="1" latinLnBrk="0" hangingPunct="1">
              <a:defRPr kumimoji="0" sz="4300">
                <a:solidFill>
                  <a:schemeClr val="tx2"/>
                </a:solidFill>
              </a:defRPr>
            </a:lvl1pPr>
          </a:lstStyle>
          <a:p>
            <a:fld id="{D9F75050-0E15-4C5B-92B0-66D068882F1F}" type="datetimeFigureOut">
              <a:rPr lang="tr-TR" smtClean="0"/>
              <a:pPr/>
              <a:t>21.05.2020</a:t>
            </a:fld>
            <a:endParaRPr lang="tr-TR"/>
          </a:p>
        </p:txBody>
      </p:sp>
      <p:sp>
        <p:nvSpPr>
          <p:cNvPr id="3" name="2 Altbilgi Yer Tutucusu"/>
          <p:cNvSpPr>
            <a:spLocks noGrp="1"/>
          </p:cNvSpPr>
          <p:nvPr>
            <p:ph type="ftr" sz="quarter" idx="3"/>
          </p:nvPr>
        </p:nvSpPr>
        <p:spPr>
          <a:xfrm rot="5400000">
            <a:off x="16116308" y="18018504"/>
            <a:ext cx="15121891" cy="1008126"/>
          </a:xfrm>
          <a:prstGeom prst="rect">
            <a:avLst/>
          </a:prstGeom>
        </p:spPr>
        <p:txBody>
          <a:bodyPr vert="horz" lIns="328634" tIns="164317" rIns="328634" bIns="164317" anchor="ctr" anchorCtr="0"/>
          <a:lstStyle>
            <a:lvl1pPr algn="l" eaLnBrk="1" latinLnBrk="0" hangingPunct="1">
              <a:defRPr kumimoji="0" sz="4300">
                <a:solidFill>
                  <a:schemeClr val="tx2"/>
                </a:solidFill>
              </a:defRPr>
            </a:lvl1pPr>
          </a:lstStyle>
          <a:p>
            <a:endParaRPr lang="tr-TR"/>
          </a:p>
        </p:txBody>
      </p:sp>
      <p:sp>
        <p:nvSpPr>
          <p:cNvPr id="7" name="6 Düz Bağlayıcı"/>
          <p:cNvSpPr>
            <a:spLocks noChangeShapeType="1"/>
          </p:cNvSpPr>
          <p:nvPr/>
        </p:nvSpPr>
        <p:spPr bwMode="auto">
          <a:xfrm>
            <a:off x="210027" y="1"/>
            <a:ext cx="0" cy="324040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9" name="8 Düz Bağlayıcı"/>
          <p:cNvSpPr>
            <a:spLocks noChangeShapeType="1"/>
          </p:cNvSpPr>
          <p:nvPr/>
        </p:nvSpPr>
        <p:spPr bwMode="auto">
          <a:xfrm>
            <a:off x="24783098" y="1"/>
            <a:ext cx="0" cy="32404050"/>
          </a:xfrm>
          <a:prstGeom prst="line">
            <a:avLst/>
          </a:prstGeom>
          <a:noFill/>
          <a:ln w="19050"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0" name="9 Dikdörtgen"/>
          <p:cNvSpPr/>
          <p:nvPr/>
        </p:nvSpPr>
        <p:spPr bwMode="auto">
          <a:xfrm>
            <a:off x="24363045" y="1"/>
            <a:ext cx="840106" cy="324040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a:p>
        </p:txBody>
      </p:sp>
      <p:sp>
        <p:nvSpPr>
          <p:cNvPr id="11" name="10 Düz Bağlayıcı"/>
          <p:cNvSpPr>
            <a:spLocks noChangeShapeType="1"/>
          </p:cNvSpPr>
          <p:nvPr/>
        </p:nvSpPr>
        <p:spPr bwMode="auto">
          <a:xfrm>
            <a:off x="24573072" y="1"/>
            <a:ext cx="0" cy="32404050"/>
          </a:xfrm>
          <a:prstGeom prst="line">
            <a:avLst/>
          </a:prstGeom>
          <a:noFill/>
          <a:ln w="9525" cap="flat" cmpd="sng" algn="ctr">
            <a:solidFill>
              <a:schemeClr val="accent1"/>
            </a:solidFill>
            <a:prstDash val="solid"/>
            <a:round/>
            <a:headEnd type="none" w="med" len="med"/>
            <a:tailEnd type="none" w="med" len="med"/>
          </a:ln>
          <a:effectLst/>
        </p:spPr>
        <p:txBody>
          <a:bodyPr vert="horz" wrap="square" lIns="328634" tIns="164317" rIns="328634" bIns="164317" anchor="t" compatLnSpc="1"/>
          <a:lstStyle/>
          <a:p>
            <a:endParaRPr kumimoji="0" lang="en-US"/>
          </a:p>
        </p:txBody>
      </p:sp>
      <p:sp>
        <p:nvSpPr>
          <p:cNvPr id="12" name="11 Oval"/>
          <p:cNvSpPr/>
          <p:nvPr/>
        </p:nvSpPr>
        <p:spPr>
          <a:xfrm>
            <a:off x="22481212" y="27003375"/>
            <a:ext cx="1512189" cy="2592324"/>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28634" tIns="164317" rIns="328634" bIns="164317"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22405601" y="27093386"/>
            <a:ext cx="1680210" cy="2462709"/>
          </a:xfrm>
          <a:prstGeom prst="rect">
            <a:avLst/>
          </a:prstGeom>
        </p:spPr>
        <p:txBody>
          <a:bodyPr vert="horz" lIns="328634" tIns="164317" rIns="328634" bIns="164317" anchor="ctr"/>
          <a:lstStyle>
            <a:lvl1pPr algn="ctr" eaLnBrk="1" latinLnBrk="0" hangingPunct="1">
              <a:defRPr kumimoji="0" sz="51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10800" b="0" kern="1200" cap="small" baseline="0">
          <a:solidFill>
            <a:schemeClr val="tx2"/>
          </a:solidFill>
          <a:latin typeface="+mj-lt"/>
          <a:ea typeface="+mj-ea"/>
          <a:cs typeface="+mj-cs"/>
        </a:defRPr>
      </a:lvl1pPr>
    </p:titleStyle>
    <p:bodyStyle>
      <a:lvl1pPr marL="985902" indent="-985902" algn="l" rtl="0" eaLnBrk="1" latinLnBrk="0" hangingPunct="1">
        <a:spcBef>
          <a:spcPts val="2157"/>
        </a:spcBef>
        <a:buClr>
          <a:schemeClr val="accent1"/>
        </a:buClr>
        <a:buSzPct val="70000"/>
        <a:buFont typeface="Wingdings"/>
        <a:buChar char=""/>
        <a:defRPr kumimoji="0" sz="8700" kern="1200">
          <a:solidFill>
            <a:schemeClr val="tx1"/>
          </a:solidFill>
          <a:latin typeface="+mn-lt"/>
          <a:ea typeface="+mn-ea"/>
          <a:cs typeface="+mn-cs"/>
        </a:defRPr>
      </a:lvl1pPr>
      <a:lvl2pPr marL="2300441" indent="-985902" algn="l" rtl="0" eaLnBrk="1" latinLnBrk="0" hangingPunct="1">
        <a:spcBef>
          <a:spcPct val="20000"/>
        </a:spcBef>
        <a:buClr>
          <a:schemeClr val="accent1"/>
        </a:buClr>
        <a:buSzPct val="80000"/>
        <a:buFont typeface="Wingdings 2"/>
        <a:buChar char=""/>
        <a:defRPr kumimoji="0" sz="7600" kern="1200">
          <a:solidFill>
            <a:schemeClr val="tx1"/>
          </a:solidFill>
          <a:latin typeface="+mn-lt"/>
          <a:ea typeface="+mn-ea"/>
          <a:cs typeface="+mn-cs"/>
        </a:defRPr>
      </a:lvl2pPr>
      <a:lvl3pPr marL="3286345" indent="-657269" algn="l" rtl="0" eaLnBrk="1" latinLnBrk="0" hangingPunct="1">
        <a:spcBef>
          <a:spcPct val="20000"/>
        </a:spcBef>
        <a:buClr>
          <a:schemeClr val="accent1">
            <a:shade val="75000"/>
          </a:schemeClr>
        </a:buClr>
        <a:buSzPct val="60000"/>
        <a:buFont typeface="Wingdings"/>
        <a:buChar char=""/>
        <a:defRPr kumimoji="0" sz="6500" kern="1200">
          <a:solidFill>
            <a:schemeClr val="tx1"/>
          </a:solidFill>
          <a:latin typeface="+mn-lt"/>
          <a:ea typeface="+mn-ea"/>
          <a:cs typeface="+mn-cs"/>
        </a:defRPr>
      </a:lvl3pPr>
      <a:lvl4pPr marL="4272247" indent="-657269" algn="l" rtl="0" eaLnBrk="1" latinLnBrk="0" hangingPunct="1">
        <a:spcBef>
          <a:spcPct val="20000"/>
        </a:spcBef>
        <a:buClr>
          <a:schemeClr val="accent1">
            <a:tint val="60000"/>
          </a:schemeClr>
        </a:buClr>
        <a:buSzPct val="60000"/>
        <a:buFont typeface="Wingdings"/>
        <a:buChar char=""/>
        <a:defRPr kumimoji="0" sz="6500" kern="1200">
          <a:solidFill>
            <a:schemeClr val="tx1"/>
          </a:solidFill>
          <a:latin typeface="+mn-lt"/>
          <a:ea typeface="+mn-ea"/>
          <a:cs typeface="+mn-cs"/>
        </a:defRPr>
      </a:lvl4pPr>
      <a:lvl5pPr marL="5258150" indent="-657269" algn="l" rtl="0" eaLnBrk="1" latinLnBrk="0" hangingPunct="1">
        <a:spcBef>
          <a:spcPct val="20000"/>
        </a:spcBef>
        <a:buClr>
          <a:schemeClr val="accent2">
            <a:tint val="60000"/>
          </a:schemeClr>
        </a:buClr>
        <a:buSzPct val="68000"/>
        <a:buFont typeface="Wingdings 2"/>
        <a:buChar char=""/>
        <a:defRPr kumimoji="0" sz="5900" kern="1200">
          <a:solidFill>
            <a:schemeClr val="tx1"/>
          </a:solidFill>
          <a:latin typeface="+mn-lt"/>
          <a:ea typeface="+mn-ea"/>
          <a:cs typeface="+mn-cs"/>
        </a:defRPr>
      </a:lvl5pPr>
      <a:lvl6pPr marL="6244052" indent="-657269" algn="l" rtl="0" eaLnBrk="1" latinLnBrk="0" hangingPunct="1">
        <a:spcBef>
          <a:spcPct val="20000"/>
        </a:spcBef>
        <a:buClr>
          <a:schemeClr val="accent1"/>
        </a:buClr>
        <a:buChar char="•"/>
        <a:defRPr kumimoji="0" sz="5900" kern="1200">
          <a:solidFill>
            <a:schemeClr val="tx2"/>
          </a:solidFill>
          <a:latin typeface="+mn-lt"/>
          <a:ea typeface="+mn-ea"/>
          <a:cs typeface="+mn-cs"/>
        </a:defRPr>
      </a:lvl6pPr>
      <a:lvl7pPr marL="7229957" indent="-657269" algn="l" rtl="0" eaLnBrk="1" latinLnBrk="0" hangingPunct="1">
        <a:spcBef>
          <a:spcPct val="20000"/>
        </a:spcBef>
        <a:buClr>
          <a:schemeClr val="accent1">
            <a:tint val="60000"/>
          </a:schemeClr>
        </a:buClr>
        <a:buSzPct val="60000"/>
        <a:buFont typeface="Wingdings"/>
        <a:buChar char=""/>
        <a:defRPr kumimoji="0" sz="5100" kern="1200" baseline="0">
          <a:solidFill>
            <a:schemeClr val="tx2"/>
          </a:solidFill>
          <a:latin typeface="+mn-lt"/>
          <a:ea typeface="+mn-ea"/>
          <a:cs typeface="+mn-cs"/>
        </a:defRPr>
      </a:lvl7pPr>
      <a:lvl8pPr marL="8215859" indent="-657269" algn="l" rtl="0" eaLnBrk="1" latinLnBrk="0" hangingPunct="1">
        <a:spcBef>
          <a:spcPct val="20000"/>
        </a:spcBef>
        <a:buClr>
          <a:schemeClr val="accent2"/>
        </a:buClr>
        <a:buChar char="•"/>
        <a:defRPr kumimoji="0" sz="5100" kern="1200" cap="small" baseline="0">
          <a:solidFill>
            <a:schemeClr val="tx2"/>
          </a:solidFill>
          <a:latin typeface="+mn-lt"/>
          <a:ea typeface="+mn-ea"/>
          <a:cs typeface="+mn-cs"/>
        </a:defRPr>
      </a:lvl8pPr>
      <a:lvl9pPr marL="9201762" indent="-657269" algn="l" rtl="0" eaLnBrk="1" latinLnBrk="0" hangingPunct="1">
        <a:spcBef>
          <a:spcPct val="20000"/>
        </a:spcBef>
        <a:buClr>
          <a:schemeClr val="accent1">
            <a:shade val="75000"/>
          </a:schemeClr>
        </a:buClr>
        <a:buChar char="•"/>
        <a:defRPr kumimoji="0" sz="51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643171" algn="l" rtl="0" eaLnBrk="1" latinLnBrk="0" hangingPunct="1">
        <a:defRPr kumimoji="0" kern="1200">
          <a:solidFill>
            <a:schemeClr val="tx1"/>
          </a:solidFill>
          <a:latin typeface="+mn-lt"/>
          <a:ea typeface="+mn-ea"/>
          <a:cs typeface="+mn-cs"/>
        </a:defRPr>
      </a:lvl2pPr>
      <a:lvl3pPr marL="3286345" algn="l" rtl="0" eaLnBrk="1" latinLnBrk="0" hangingPunct="1">
        <a:defRPr kumimoji="0" kern="1200">
          <a:solidFill>
            <a:schemeClr val="tx1"/>
          </a:solidFill>
          <a:latin typeface="+mn-lt"/>
          <a:ea typeface="+mn-ea"/>
          <a:cs typeface="+mn-cs"/>
        </a:defRPr>
      </a:lvl3pPr>
      <a:lvl4pPr marL="4929515" algn="l" rtl="0" eaLnBrk="1" latinLnBrk="0" hangingPunct="1">
        <a:defRPr kumimoji="0" kern="1200">
          <a:solidFill>
            <a:schemeClr val="tx1"/>
          </a:solidFill>
          <a:latin typeface="+mn-lt"/>
          <a:ea typeface="+mn-ea"/>
          <a:cs typeface="+mn-cs"/>
        </a:defRPr>
      </a:lvl4pPr>
      <a:lvl5pPr marL="6572686" algn="l" rtl="0" eaLnBrk="1" latinLnBrk="0" hangingPunct="1">
        <a:defRPr kumimoji="0" kern="1200">
          <a:solidFill>
            <a:schemeClr val="tx1"/>
          </a:solidFill>
          <a:latin typeface="+mn-lt"/>
          <a:ea typeface="+mn-ea"/>
          <a:cs typeface="+mn-cs"/>
        </a:defRPr>
      </a:lvl5pPr>
      <a:lvl6pPr marL="8215859" algn="l" rtl="0" eaLnBrk="1" latinLnBrk="0" hangingPunct="1">
        <a:defRPr kumimoji="0" kern="1200">
          <a:solidFill>
            <a:schemeClr val="tx1"/>
          </a:solidFill>
          <a:latin typeface="+mn-lt"/>
          <a:ea typeface="+mn-ea"/>
          <a:cs typeface="+mn-cs"/>
        </a:defRPr>
      </a:lvl6pPr>
      <a:lvl7pPr marL="9859031" algn="l" rtl="0" eaLnBrk="1" latinLnBrk="0" hangingPunct="1">
        <a:defRPr kumimoji="0" kern="1200">
          <a:solidFill>
            <a:schemeClr val="tx1"/>
          </a:solidFill>
          <a:latin typeface="+mn-lt"/>
          <a:ea typeface="+mn-ea"/>
          <a:cs typeface="+mn-cs"/>
        </a:defRPr>
      </a:lvl7pPr>
      <a:lvl8pPr marL="11502203" algn="l" rtl="0" eaLnBrk="1" latinLnBrk="0" hangingPunct="1">
        <a:defRPr kumimoji="0" kern="1200">
          <a:solidFill>
            <a:schemeClr val="tx1"/>
          </a:solidFill>
          <a:latin typeface="+mn-lt"/>
          <a:ea typeface="+mn-ea"/>
          <a:cs typeface="+mn-cs"/>
        </a:defRPr>
      </a:lvl8pPr>
      <a:lvl9pPr marL="1314537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79000"/>
            <a:lum/>
          </a:blip>
          <a:srcRect/>
          <a:stretch>
            <a:fillRect t="-28000" b="-28000"/>
          </a:stretch>
        </a:blipFill>
        <a:effectLst/>
      </p:bgPr>
    </p:bg>
    <p:spTree>
      <p:nvGrpSpPr>
        <p:cNvPr id="1" name=""/>
        <p:cNvGrpSpPr/>
        <p:nvPr/>
      </p:nvGrpSpPr>
      <p:grpSpPr>
        <a:xfrm>
          <a:off x="0" y="0"/>
          <a:ext cx="0" cy="0"/>
          <a:chOff x="0" y="0"/>
          <a:chExt cx="0" cy="0"/>
        </a:xfrm>
      </p:grpSpPr>
      <p:pic>
        <p:nvPicPr>
          <p:cNvPr id="4" name="3 Resim" descr="Celal_bayar_üniversitesi_yeni_logosu.png"/>
          <p:cNvPicPr>
            <a:picLocks noChangeAspect="1"/>
          </p:cNvPicPr>
          <p:nvPr/>
        </p:nvPicPr>
        <p:blipFill>
          <a:blip r:embed="rId4">
            <a:lum bright="-18000" contrast="80000"/>
          </a:blip>
          <a:stretch>
            <a:fillRect/>
          </a:stretch>
        </p:blipFill>
        <p:spPr>
          <a:xfrm>
            <a:off x="975043" y="2"/>
            <a:ext cx="4750627" cy="5912502"/>
          </a:xfrm>
          <a:prstGeom prst="rect">
            <a:avLst/>
          </a:prstGeom>
        </p:spPr>
      </p:pic>
      <p:sp>
        <p:nvSpPr>
          <p:cNvPr id="7" name="6 Metin kutusu"/>
          <p:cNvSpPr txBox="1"/>
          <p:nvPr/>
        </p:nvSpPr>
        <p:spPr>
          <a:xfrm>
            <a:off x="6815099" y="485666"/>
            <a:ext cx="17216557" cy="2308324"/>
          </a:xfrm>
          <a:prstGeom prst="rect">
            <a:avLst/>
          </a:prstGeom>
          <a:noFill/>
        </p:spPr>
        <p:txBody>
          <a:bodyPr wrap="square" lIns="91438" tIns="45719" rIns="91438" bIns="45719" rtlCol="0">
            <a:spAutoFit/>
          </a:bodyPr>
          <a:lstStyle/>
          <a:p>
            <a:r>
              <a:rPr lang="tr-TR" sz="7200" dirty="0">
                <a:latin typeface="Elephant" pitchFamily="18" charset="0"/>
              </a:rPr>
              <a:t>           OKUYARAK        ÖZGÜRLEŞİYORUM</a:t>
            </a:r>
          </a:p>
        </p:txBody>
      </p:sp>
      <p:sp>
        <p:nvSpPr>
          <p:cNvPr id="8" name="7 Metin kutusu"/>
          <p:cNvSpPr txBox="1"/>
          <p:nvPr/>
        </p:nvSpPr>
        <p:spPr>
          <a:xfrm>
            <a:off x="15030467" y="2985996"/>
            <a:ext cx="9144064" cy="769439"/>
          </a:xfrm>
          <a:prstGeom prst="rect">
            <a:avLst/>
          </a:prstGeom>
          <a:noFill/>
        </p:spPr>
        <p:txBody>
          <a:bodyPr wrap="square" lIns="91438" tIns="45719" rIns="91438" bIns="45719" rtlCol="0">
            <a:spAutoFit/>
          </a:bodyPr>
          <a:lstStyle/>
          <a:p>
            <a:r>
              <a:rPr lang="tr-TR" sz="4400" dirty="0"/>
              <a:t>  </a:t>
            </a:r>
            <a:r>
              <a:rPr lang="tr-TR" sz="4400" dirty="0">
                <a:latin typeface="Elephant" pitchFamily="18" charset="0"/>
              </a:rPr>
              <a:t>AYŞENUR ERBAY</a:t>
            </a:r>
          </a:p>
        </p:txBody>
      </p:sp>
      <p:sp>
        <p:nvSpPr>
          <p:cNvPr id="9" name="8 Metin kutusu"/>
          <p:cNvSpPr txBox="1"/>
          <p:nvPr/>
        </p:nvSpPr>
        <p:spPr>
          <a:xfrm>
            <a:off x="1" y="7486590"/>
            <a:ext cx="9715567" cy="6617194"/>
          </a:xfrm>
          <a:prstGeom prst="rect">
            <a:avLst/>
          </a:prstGeom>
          <a:noFill/>
        </p:spPr>
        <p:txBody>
          <a:bodyPr wrap="square" lIns="91438" tIns="45719" rIns="91438" bIns="45719" rtlCol="0">
            <a:spAutoFit/>
          </a:bodyPr>
          <a:lstStyle/>
          <a:p>
            <a:pPr algn="ctr"/>
            <a:r>
              <a:rPr lang="tr-TR" sz="4400" dirty="0">
                <a:solidFill>
                  <a:schemeClr val="accent3">
                    <a:lumMod val="75000"/>
                  </a:schemeClr>
                </a:solidFill>
                <a:latin typeface="Arial Black" pitchFamily="34" charset="0"/>
                <a:cs typeface="Aharoni" pitchFamily="2" charset="-79"/>
              </a:rPr>
              <a:t>PROJENİN AMACI: </a:t>
            </a:r>
            <a:r>
              <a:rPr lang="tr-TR" sz="4400" dirty="0">
                <a:solidFill>
                  <a:schemeClr val="tx1">
                    <a:lumMod val="95000"/>
                    <a:lumOff val="5000"/>
                  </a:schemeClr>
                </a:solidFill>
                <a:latin typeface="Arial Black" pitchFamily="34" charset="0"/>
                <a:cs typeface="Aharoni" pitchFamily="2" charset="-79"/>
              </a:rPr>
              <a:t>Sokağa çıkma yasağı olan çocuklara kitap göndererek kitap okumaya yönlendirmek ve  kitap okumalarını destekleyerek gündemden uzaklaştırarak psikolojilerinin bozulmasını önlemek </a:t>
            </a:r>
          </a:p>
          <a:p>
            <a:endParaRPr lang="tr-TR" sz="3600" dirty="0">
              <a:solidFill>
                <a:schemeClr val="tx1">
                  <a:lumMod val="95000"/>
                  <a:lumOff val="5000"/>
                </a:schemeClr>
              </a:solidFill>
              <a:latin typeface="Arial Black" pitchFamily="34" charset="0"/>
              <a:cs typeface="Aharoni" pitchFamily="2" charset="-79"/>
            </a:endParaRPr>
          </a:p>
          <a:p>
            <a:endParaRPr lang="tr-TR" sz="3600" dirty="0">
              <a:solidFill>
                <a:schemeClr val="accent3">
                  <a:lumMod val="75000"/>
                </a:schemeClr>
              </a:solidFill>
            </a:endParaRPr>
          </a:p>
        </p:txBody>
      </p:sp>
      <p:sp>
        <p:nvSpPr>
          <p:cNvPr id="15363" name="Rectangle 3"/>
          <p:cNvSpPr>
            <a:spLocks noChangeArrowheads="1"/>
          </p:cNvSpPr>
          <p:nvPr/>
        </p:nvSpPr>
        <p:spPr bwMode="auto">
          <a:xfrm>
            <a:off x="0" y="0"/>
            <a:ext cx="184727" cy="89255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endParaRPr lang="tr-TR"/>
          </a:p>
        </p:txBody>
      </p:sp>
      <p:pic>
        <p:nvPicPr>
          <p:cNvPr id="15362" name="Resim 4"/>
          <p:cNvPicPr>
            <a:picLocks noChangeAspect="1" noChangeArrowheads="1"/>
          </p:cNvPicPr>
          <p:nvPr/>
        </p:nvPicPr>
        <p:blipFill>
          <a:blip r:embed="rId5" cstate="print"/>
          <a:srcRect/>
          <a:stretch>
            <a:fillRect/>
          </a:stretch>
        </p:blipFill>
        <p:spPr bwMode="auto">
          <a:xfrm>
            <a:off x="15959161" y="6486457"/>
            <a:ext cx="5643602" cy="6137212"/>
          </a:xfrm>
          <a:prstGeom prst="rect">
            <a:avLst/>
          </a:prstGeom>
          <a:noFill/>
        </p:spPr>
      </p:pic>
      <p:sp>
        <p:nvSpPr>
          <p:cNvPr id="15366" name="Rectangle 6"/>
          <p:cNvSpPr>
            <a:spLocks noChangeArrowheads="1"/>
          </p:cNvSpPr>
          <p:nvPr/>
        </p:nvSpPr>
        <p:spPr bwMode="auto">
          <a:xfrm>
            <a:off x="0" y="0"/>
            <a:ext cx="184727" cy="89255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endParaRPr lang="tr-TR"/>
          </a:p>
        </p:txBody>
      </p:sp>
      <p:sp>
        <p:nvSpPr>
          <p:cNvPr id="15369" name="Rectangle 9"/>
          <p:cNvSpPr>
            <a:spLocks noChangeArrowheads="1"/>
          </p:cNvSpPr>
          <p:nvPr/>
        </p:nvSpPr>
        <p:spPr bwMode="auto">
          <a:xfrm>
            <a:off x="0" y="0"/>
            <a:ext cx="184727" cy="89255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endParaRPr lang="tr-TR"/>
          </a:p>
        </p:txBody>
      </p:sp>
      <p:sp>
        <p:nvSpPr>
          <p:cNvPr id="28" name="27 Metin kutusu"/>
          <p:cNvSpPr txBox="1"/>
          <p:nvPr/>
        </p:nvSpPr>
        <p:spPr>
          <a:xfrm>
            <a:off x="0" y="14416076"/>
            <a:ext cx="10172683" cy="9017851"/>
          </a:xfrm>
          <a:prstGeom prst="rect">
            <a:avLst/>
          </a:prstGeom>
          <a:noFill/>
        </p:spPr>
        <p:txBody>
          <a:bodyPr wrap="square" lIns="91438" tIns="45719" rIns="91438" bIns="45719" numCol="1" rtlCol="0">
            <a:spAutoFit/>
          </a:bodyPr>
          <a:lstStyle/>
          <a:p>
            <a:pPr algn="just">
              <a:defRPr/>
            </a:pPr>
            <a:r>
              <a:rPr lang="tr-TR" sz="4000" dirty="0"/>
              <a:t/>
            </a:r>
            <a:br>
              <a:rPr lang="tr-TR" sz="4000" dirty="0"/>
            </a:br>
            <a:r>
              <a:rPr lang="tr-TR" sz="3600" dirty="0">
                <a:solidFill>
                  <a:schemeClr val="accent3">
                    <a:lumMod val="75000"/>
                  </a:schemeClr>
                </a:solidFill>
                <a:latin typeface="Arial Black" pitchFamily="34" charset="0"/>
              </a:rPr>
              <a:t>PROJENİN KAPSAMI:</a:t>
            </a:r>
          </a:p>
          <a:p>
            <a:pPr algn="just">
              <a:defRPr/>
            </a:pPr>
            <a:r>
              <a:rPr lang="tr-TR" sz="3600" dirty="0">
                <a:latin typeface="Arial Black" pitchFamily="34" charset="0"/>
              </a:rPr>
              <a:t>20 yaş altında olduğum ve dışarı çıkamadığım için bu proje kapsamında belirlediğim 4 çocuğa internet üzerinden toplam 5 kitap sipariş ettim. Kitapları çok kısa sürede kitap okumayı seven sokağa çıkamayan adreslerini aldığım çocuklara kargo ile ulaştırdım. Kitapları alan çocuklar büyük bir heyecan ile kitapları okumaya başladılar ve mutluluklarını resimler göndererek benimle paylaştılar. Sokağa çıkma yasağına tabi olmama rağmen az </a:t>
            </a:r>
            <a:r>
              <a:rPr lang="tr-TR" sz="3600" dirty="0" err="1">
                <a:latin typeface="Arial Black" pitchFamily="34" charset="0"/>
              </a:rPr>
              <a:t>sayda</a:t>
            </a:r>
            <a:r>
              <a:rPr lang="tr-TR" sz="3600" dirty="0">
                <a:latin typeface="Arial Black" pitchFamily="34" charset="0"/>
              </a:rPr>
              <a:t> olsa da çocukların kitaplara ulaşmasını ve okumasını sağladım.</a:t>
            </a:r>
          </a:p>
        </p:txBody>
      </p:sp>
      <p:pic>
        <p:nvPicPr>
          <p:cNvPr id="29" name="28 Resim"/>
          <p:cNvPicPr/>
          <p:nvPr/>
        </p:nvPicPr>
        <p:blipFill>
          <a:blip r:embed="rId6" cstate="print"/>
          <a:stretch>
            <a:fillRect/>
          </a:stretch>
        </p:blipFill>
        <p:spPr>
          <a:xfrm>
            <a:off x="742866" y="24560271"/>
            <a:ext cx="5143536" cy="5000660"/>
          </a:xfrm>
          <a:prstGeom prst="rect">
            <a:avLst/>
          </a:prstGeom>
          <a:solidFill>
            <a:schemeClr val="bg1">
              <a:alpha val="0"/>
            </a:schemeClr>
          </a:solidFill>
          <a:effectLst>
            <a:outerShdw blurRad="50800" dist="50800" dir="5400000" sx="79000" sy="79000" algn="ctr" rotWithShape="0">
              <a:srgbClr val="000000"/>
            </a:outerShdw>
          </a:effectLst>
        </p:spPr>
      </p:pic>
      <p:pic>
        <p:nvPicPr>
          <p:cNvPr id="30" name="29 Resim"/>
          <p:cNvPicPr/>
          <p:nvPr/>
        </p:nvPicPr>
        <p:blipFill>
          <a:blip r:embed="rId7"/>
          <a:stretch>
            <a:fillRect/>
          </a:stretch>
        </p:blipFill>
        <p:spPr>
          <a:xfrm>
            <a:off x="15601971" y="13701696"/>
            <a:ext cx="7000924" cy="6643734"/>
          </a:xfrm>
          <a:prstGeom prst="rect">
            <a:avLst/>
          </a:prstGeom>
        </p:spPr>
      </p:pic>
      <p:pic>
        <p:nvPicPr>
          <p:cNvPr id="31" name="30 Resim"/>
          <p:cNvPicPr/>
          <p:nvPr/>
        </p:nvPicPr>
        <p:blipFill>
          <a:blip r:embed="rId8">
            <a:lum bright="-5000"/>
          </a:blip>
          <a:stretch>
            <a:fillRect/>
          </a:stretch>
        </p:blipFill>
        <p:spPr>
          <a:xfrm>
            <a:off x="15387656" y="22560007"/>
            <a:ext cx="8858312" cy="6572296"/>
          </a:xfrm>
          <a:prstGeom prst="rect">
            <a:avLst/>
          </a:prstGeom>
          <a:solidFill>
            <a:schemeClr val="accent3">
              <a:lumMod val="75000"/>
              <a:alpha val="1000"/>
            </a:schemeClr>
          </a:solidFill>
          <a:effectLst>
            <a:outerShdw blurRad="50800" dist="38100" dir="5400000" algn="tl" rotWithShape="0">
              <a:prstClr val="black">
                <a:alpha val="40000"/>
              </a:prstClr>
            </a:outerShdw>
          </a:effectLst>
        </p:spPr>
      </p:pic>
      <p:sp>
        <p:nvSpPr>
          <p:cNvPr id="15" name="14 Metin kutusu"/>
          <p:cNvSpPr txBox="1"/>
          <p:nvPr/>
        </p:nvSpPr>
        <p:spPr>
          <a:xfrm>
            <a:off x="12129997" y="31819275"/>
            <a:ext cx="13073154" cy="584773"/>
          </a:xfrm>
          <a:prstGeom prst="rect">
            <a:avLst/>
          </a:prstGeom>
          <a:noFill/>
        </p:spPr>
        <p:txBody>
          <a:bodyPr wrap="square" lIns="91438" tIns="45719" rIns="91438" bIns="45719" rtlCol="0">
            <a:spAutoFit/>
          </a:bodyPr>
          <a:lstStyle/>
          <a:p>
            <a:r>
              <a:rPr lang="tr-TR" sz="3200" dirty="0">
                <a:latin typeface="Arial Black" pitchFamily="34" charset="0"/>
                <a:cs typeface="Aharoni" pitchFamily="2" charset="-79"/>
              </a:rPr>
              <a:t>SORUMLU ÖĞRETİM ÜYESİ: </a:t>
            </a:r>
            <a:r>
              <a:rPr lang="tr-TR" sz="3200" dirty="0" err="1">
                <a:latin typeface="Arial Black" pitchFamily="34" charset="0"/>
                <a:cs typeface="Aharoni" pitchFamily="2" charset="-79"/>
              </a:rPr>
              <a:t>Prof.Dr</a:t>
            </a:r>
            <a:r>
              <a:rPr lang="tr-TR" sz="3200" dirty="0">
                <a:latin typeface="Arial Black" pitchFamily="34" charset="0"/>
                <a:cs typeface="Aharoni" pitchFamily="2" charset="-79"/>
              </a:rPr>
              <a:t>.FUNDA DEMİRHAN</a:t>
            </a:r>
          </a:p>
        </p:txBody>
      </p:sp>
      <p:sp>
        <p:nvSpPr>
          <p:cNvPr id="16" name="15 Metin kutusu"/>
          <p:cNvSpPr txBox="1"/>
          <p:nvPr/>
        </p:nvSpPr>
        <p:spPr>
          <a:xfrm>
            <a:off x="742867" y="29775245"/>
            <a:ext cx="24074606" cy="1938990"/>
          </a:xfrm>
          <a:prstGeom prst="rect">
            <a:avLst/>
          </a:prstGeom>
          <a:noFill/>
        </p:spPr>
        <p:txBody>
          <a:bodyPr wrap="square" lIns="91438" tIns="45719" rIns="91438" bIns="45719" rtlCol="0">
            <a:spAutoFit/>
          </a:bodyPr>
          <a:lstStyle/>
          <a:p>
            <a:r>
              <a:rPr lang="tr-TR" sz="4000" dirty="0">
                <a:latin typeface="Arial Black" pitchFamily="34" charset="0"/>
              </a:rPr>
              <a:t>COVID-19 sebebiyle geçtiğimiz zor zamanlarda vaktimizi daha kıymetli daha verimli </a:t>
            </a:r>
            <a:r>
              <a:rPr lang="tr-TR" sz="4000" dirty="0" err="1">
                <a:latin typeface="Arial Black" pitchFamily="34" charset="0"/>
              </a:rPr>
              <a:t>ge</a:t>
            </a:r>
            <a:r>
              <a:rPr lang="en-US" sz="4000" dirty="0">
                <a:latin typeface="Arial Black" pitchFamily="34" charset="0"/>
              </a:rPr>
              <a:t>ç</a:t>
            </a:r>
            <a:r>
              <a:rPr lang="tr-TR" sz="4000" dirty="0">
                <a:latin typeface="Arial Black" pitchFamily="34" charset="0"/>
              </a:rPr>
              <a:t>irmek i</a:t>
            </a:r>
            <a:r>
              <a:rPr lang="en-US" sz="4000" dirty="0">
                <a:latin typeface="Arial Black" pitchFamily="34" charset="0"/>
              </a:rPr>
              <a:t>ç</a:t>
            </a:r>
            <a:r>
              <a:rPr lang="tr-TR" sz="4000" dirty="0">
                <a:latin typeface="Arial Black" pitchFamily="34" charset="0"/>
              </a:rPr>
              <a:t>in kitap okumalıyız ve çevremizdeki küçük büyük herkesi kitap okumaya teşvik etmeliyiz.</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126</TotalTime>
  <Words>63</Words>
  <Application>Microsoft Office PowerPoint</Application>
  <PresentationFormat>Özel</PresentationFormat>
  <Paragraphs>8</Paragraphs>
  <Slides>1</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vt:i4>
      </vt:variant>
    </vt:vector>
  </HeadingPairs>
  <TitlesOfParts>
    <vt:vector size="9" baseType="lpstr">
      <vt:lpstr>Aharoni</vt:lpstr>
      <vt:lpstr>Arial Black</vt:lpstr>
      <vt:lpstr>Calibri</vt:lpstr>
      <vt:lpstr>Century Schoolbook</vt:lpstr>
      <vt:lpstr>Elephant</vt:lpstr>
      <vt:lpstr>Wingdings</vt:lpstr>
      <vt:lpstr>Wingdings 2</vt:lpstr>
      <vt:lpstr>Cumba</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User</cp:lastModifiedBy>
  <cp:revision>16</cp:revision>
  <dcterms:created xsi:type="dcterms:W3CDTF">2020-05-13T15:24:03Z</dcterms:created>
  <dcterms:modified xsi:type="dcterms:W3CDTF">2020-05-20T22:41:25Z</dcterms:modified>
</cp:coreProperties>
</file>